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84582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1"/>
    <p:restoredTop sz="94694"/>
  </p:normalViewPr>
  <p:slideViewPr>
    <p:cSldViewPr snapToGrid="0">
      <p:cViewPr varScale="1">
        <p:scale>
          <a:sx n="87" d="100"/>
          <a:sy n="87" d="100"/>
        </p:scale>
        <p:origin x="9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365" y="935302"/>
            <a:ext cx="718947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275" y="3001698"/>
            <a:ext cx="634365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6DD-BFE1-304C-AC23-90DD38AA0B8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88CB-D46A-4149-89F3-D9EF8057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9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6DD-BFE1-304C-AC23-90DD38AA0B8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88CB-D46A-4149-89F3-D9EF8057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2900" y="304271"/>
            <a:ext cx="1823799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502" y="304271"/>
            <a:ext cx="5365671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6DD-BFE1-304C-AC23-90DD38AA0B8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88CB-D46A-4149-89F3-D9EF8057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8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6DD-BFE1-304C-AC23-90DD38AA0B8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88CB-D46A-4149-89F3-D9EF8057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96" y="1424783"/>
            <a:ext cx="7295198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096" y="3824554"/>
            <a:ext cx="7295198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82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82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82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82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82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82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6DD-BFE1-304C-AC23-90DD38AA0B8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88CB-D46A-4149-89F3-D9EF8057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501" y="1521354"/>
            <a:ext cx="3594735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1964" y="1521354"/>
            <a:ext cx="3594735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6DD-BFE1-304C-AC23-90DD38AA0B8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88CB-D46A-4149-89F3-D9EF8057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4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03" y="304272"/>
            <a:ext cx="7295198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04" y="1400969"/>
            <a:ext cx="3578215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604" y="2087563"/>
            <a:ext cx="3578215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1964" y="1400969"/>
            <a:ext cx="3595837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1964" y="2087563"/>
            <a:ext cx="3595837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6DD-BFE1-304C-AC23-90DD38AA0B8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88CB-D46A-4149-89F3-D9EF8057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8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6DD-BFE1-304C-AC23-90DD38AA0B8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88CB-D46A-4149-89F3-D9EF8057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5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6DD-BFE1-304C-AC23-90DD38AA0B8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88CB-D46A-4149-89F3-D9EF8057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03" y="381000"/>
            <a:ext cx="2727990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837" y="822855"/>
            <a:ext cx="4281964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603" y="1714500"/>
            <a:ext cx="2727990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6DD-BFE1-304C-AC23-90DD38AA0B8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88CB-D46A-4149-89F3-D9EF8057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03" y="381000"/>
            <a:ext cx="2727990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95837" y="822855"/>
            <a:ext cx="4281964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603" y="1714500"/>
            <a:ext cx="2727990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6DD-BFE1-304C-AC23-90DD38AA0B8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88CB-D46A-4149-89F3-D9EF8057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9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501" y="304272"/>
            <a:ext cx="7295198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501" y="1521354"/>
            <a:ext cx="7295198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1501" y="5296960"/>
            <a:ext cx="190309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A7A6DD-BFE1-304C-AC23-90DD38AA0B8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1779" y="5296960"/>
            <a:ext cx="285464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73604" y="5296960"/>
            <a:ext cx="190309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3288CB-D46A-4149-89F3-D9EF8057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2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2C7C6BAA-FF6E-96E3-0C1A-E36C84147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985" y="249064"/>
            <a:ext cx="2180381" cy="47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6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AFFA8A-5B6E-ADF2-9768-079AB50B3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2443AF-E4FE-4F8B-1DFB-2E64BFB88B66}"/>
              </a:ext>
            </a:extLst>
          </p:cNvPr>
          <p:cNvSpPr txBox="1"/>
          <p:nvPr/>
        </p:nvSpPr>
        <p:spPr>
          <a:xfrm>
            <a:off x="4988743" y="3395207"/>
            <a:ext cx="21768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27D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&lt;XXX-XXX-XXXX&gt;</a:t>
            </a:r>
          </a:p>
        </p:txBody>
      </p:sp>
      <p:pic>
        <p:nvPicPr>
          <p:cNvPr id="7" name="Picture 6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478EA2D2-C1A3-6077-E815-71EA7626B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782" y="3841996"/>
            <a:ext cx="2590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48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3</Words>
  <Application>Microsoft Office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dan@joinrally.co</dc:creator>
  <cp:lastModifiedBy>Moses, James</cp:lastModifiedBy>
  <cp:revision>4</cp:revision>
  <dcterms:created xsi:type="dcterms:W3CDTF">2025-08-12T17:20:37Z</dcterms:created>
  <dcterms:modified xsi:type="dcterms:W3CDTF">2025-09-03T17:25:48Z</dcterms:modified>
</cp:coreProperties>
</file>